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 snapToObjects="1">
      <p:cViewPr>
        <p:scale>
          <a:sx n="62" d="100"/>
          <a:sy n="62" d="100"/>
        </p:scale>
        <p:origin x="-1382" y="-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4C50A-E1D4-A44A-A7E4-A71D098B94D0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12E71-0378-7F49-B7CA-544E16084E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11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9E23C9-1CE8-B648-ABA8-F04D32EE7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E1049D-AFFD-814F-9461-B89A6F3D2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0C2179F-A1BE-0A40-A92C-80E0F1025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5DF9-2767-9940-8BB3-D08F50E6A567}" type="datetime1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388AF25-BF66-6D4E-95DB-2545ED35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2AE41E-1F11-864D-BA08-70107945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13FDF8-9AF1-AE4F-B2C0-0672648A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EAB9A09-349F-5445-B24C-625AABDC8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C391A5A-E014-1349-9941-378735AE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E45-C5D5-6448-B61F-FDBA95E2166C}" type="datetime1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F32C650-9C7A-1245-ACAA-D5F88C18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0AB8B6-71E1-1E40-A915-F94D972D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2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31EF124-8C77-0245-A13E-2E4B081EA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A7B2CA3-FC80-A042-A7F3-08476A96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D3253A-156B-1045-A100-7EE1D52A0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327E-7105-A746-A145-6603934A70B7}" type="datetime1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4DACAC8-230D-2349-8E47-A48B50AF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8D813B-DE9A-E04F-B337-1B495231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5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F9160D-DC50-5B4F-859E-9AF5092E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19023A7-125D-7048-BF48-C49AE98D8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2E9B3E0-6548-A242-843C-3304FBC1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20FD-9D12-8C47-AF0C-975912DAD000}" type="datetime1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62F00F-A08D-454F-B71B-15231421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58FF2D2-2AF3-0D47-82C0-A9B174CD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6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5FB725-0CD8-C643-9995-A6347220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F869C71-8413-1D45-8950-96BDB6A45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97039A-81B3-D14C-832C-04284FEA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2E669-F007-2942-B046-3944AB4C4EC3}" type="datetime1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50156BC-41D1-5148-89C7-F189FE28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277F8D-5C54-804F-A7FD-959C533E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0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E3EFF4-119A-0547-8D9A-A28AE403B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D884E48-D838-D84E-BDAE-C9BACBAF2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F1C4874-9C41-C747-B4F8-0F61FB075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6475110-A8DE-B54C-AE4A-0F97F2E1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80B8B-B4E4-6B4A-A684-926B7EE1AFC2}" type="datetime1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A74A6DB-EEDF-EC4C-AFB3-59907A2C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1B1CBF8-5F14-1443-AFDC-E621684C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79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0E79E0-3727-B64D-A9CE-891F9709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91B3A29-B791-3842-BBA4-5A525BEEE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FD2F59E-A748-4940-A140-BE7ABA2E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A0D4B3B-C767-8444-83CA-003093198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D99C6C0-5425-284C-BDA1-FCF2C81EC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A68F47B-3B23-3440-BF50-4FBB9075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A339A-83E9-D140-B5F1-0747E13EC86C}" type="datetime1">
              <a:rPr lang="ru-RU" smtClean="0"/>
              <a:t>17.06.2022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8693A29-D450-484C-9423-BF250A0B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AAF95ED-ACBB-724A-AF4E-5FEEA4C3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37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259A1E-BB60-5A44-BDC7-35DFFF79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B6999E5-50B8-0A46-B3E0-5198E3AA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1B48-F313-544D-8E89-EBCB49426445}" type="datetime1">
              <a:rPr lang="ru-RU" smtClean="0"/>
              <a:t>17.06.2022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7557680-2169-4640-BBCA-DA05A849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0AD2971-F5C4-B24A-A4D8-173387B4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5D10809-BFDF-0F42-AE41-F7D1A5A2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AC76-7CCA-7849-90C8-C322BBA1FA07}" type="datetime1">
              <a:rPr lang="ru-RU" smtClean="0"/>
              <a:t>17.06.2022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661D422-32CD-5942-8F06-2A6D0F01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B9BF099-9D29-154C-8FE8-0372E2B2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4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2FFE7D-E438-7F43-840B-635ED3002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DA8A44B-140C-EB4E-9908-3B29E780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922A503-4F89-4540-82DB-BEE690EB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034E4CC-0A06-0C4A-B250-1BB6FEE8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3060-96D3-644B-A270-7BB7716B3439}" type="datetime1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A61197C-6125-824E-A751-7A5954DE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D527BA8-768C-574D-93AF-D4905982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19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3D3CCE-11FA-1740-B7FC-2CCE7BA4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41503C23-0A0B-8942-AA52-C64CE0304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46C532C-3D9B-9140-8888-84C154403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6FA95AB-FD3A-7E4A-91D9-CF3B7121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6496-4CD8-4B48-98C1-019BA117AC34}" type="datetime1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29B5DC5-BF1D-9041-A5E8-BF726180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48FDCBD-178F-A745-8BB8-8895A97F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3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0B3281-889D-0944-B630-A5B7637D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7EF1B2D-F153-544D-94C2-F96DF5683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D14B4C-8322-D245-91BC-DC48B0043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AB4C1-9E92-984C-BDD1-390EC5A30EC9}" type="datetime1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9AF5325-3C3D-544D-8B01-12F71EBFD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FEFB4A-14D9-F748-B8A1-022F30728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49B9F-D571-C54B-8845-89BE304CC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37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nPriem@mse-msu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A8B803-28F8-AA4B-BB8D-4CF861DCB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 Test</a:t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language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D34DF03-32C5-3043-AE36-1A34E39B5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1870"/>
            <a:ext cx="9144000" cy="110593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:\Users\gavrilina\Desktop\аспирантура\мшэ\medium_60fb64b27b.jpg">
            <a:extLst>
              <a:ext uri="{FF2B5EF4-FFF2-40B4-BE49-F238E27FC236}">
                <a16:creationId xmlns="" xmlns:a16="http://schemas.microsoft.com/office/drawing/2014/main" id="{80ED9D6E-25F2-2948-A190-D7609EBA0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91" y="132834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74C9242-8D46-AF48-9C61-E0ACC5B2CA52}"/>
              </a:ext>
            </a:extLst>
          </p:cNvPr>
          <p:cNvSpPr/>
          <p:nvPr/>
        </p:nvSpPr>
        <p:spPr>
          <a:xfrm>
            <a:off x="1940783" y="561666"/>
            <a:ext cx="9760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atin typeface="Times New Roman" charset="0"/>
                <a:cs typeface="Times New Roman" charset="0"/>
                <a:sym typeface="Times New Roman" charset="0"/>
              </a:rPr>
              <a:t>Lomonosov</a:t>
            </a:r>
            <a:r>
              <a:rPr lang="en-US" sz="2400" b="1" dirty="0" smtClean="0">
                <a:latin typeface="Times New Roman" charset="0"/>
                <a:cs typeface="Times New Roman" charset="0"/>
                <a:sym typeface="Times New Roman" charset="0"/>
              </a:rPr>
              <a:t> Moscow State University</a:t>
            </a:r>
          </a:p>
          <a:p>
            <a:pPr algn="ctr"/>
            <a:r>
              <a:rPr lang="en-US" sz="2400" b="1" dirty="0" smtClean="0">
                <a:latin typeface="Times New Roman" charset="0"/>
                <a:cs typeface="Times New Roman" charset="0"/>
                <a:sym typeface="Times New Roman" charset="0"/>
              </a:rPr>
              <a:t>Moscow School of Economics</a:t>
            </a:r>
            <a:endParaRPr lang="en-US" sz="2400" b="1" dirty="0">
              <a:latin typeface="Times New Roman" charset="0"/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4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9B22A3-C896-D542-AA4E-1226D8D4F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14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BB289E-39F6-DD42-9EF7-CBD646E92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9212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Zoom with switched on cameras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 in the form of Essay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future career goals</a:t>
            </a:r>
          </a:p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Crises. Time for new opportunities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 duration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9C0EB95-E471-184A-9CF3-A52D40CC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98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EDBBDD-0E23-5E45-8A42-5DE760DE1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Essay requirements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DB76AA4-36D4-DA46-90C6-CF241E4C4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– 250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essay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title list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Surname name, ID number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submitted in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for the submission of both Essay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Exammse</a:t>
            </a:r>
            <a:r>
              <a:rPr lang="e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@yandex.ru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B2AB190-0394-DB41-A868-F6E0EE67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49B9F-D571-C54B-8845-89BE304CC47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11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0902DF-FF2D-8F49-89EE-2C3FECDD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8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KEY STEPS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D1FF20-14E3-824C-AFC9-9635FEF98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228725"/>
            <a:ext cx="11401425" cy="4948238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Decide what kind of essay to write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Brainstorm your topic</a:t>
            </a:r>
          </a:p>
          <a:p>
            <a:pPr marL="0" indent="0">
              <a:buNone/>
            </a:pP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Research the topic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Write a plan 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 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style 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and examples</a:t>
            </a:r>
          </a:p>
          <a:p>
            <a:pPr marL="0" indent="0">
              <a:buNone/>
            </a:pP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Write your essay</a:t>
            </a:r>
          </a:p>
          <a:p>
            <a:pPr marL="0" indent="0">
              <a:buNone/>
            </a:pPr>
            <a:endParaRPr lang="e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 orientation 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thesis statement 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( “road map”)</a:t>
            </a:r>
          </a:p>
          <a:p>
            <a:pPr marL="0" indent="0">
              <a:buNone/>
            </a:pPr>
            <a:r>
              <a:rPr lang="en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endParaRPr lang="en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develope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discussion 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and materials 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and examples</a:t>
            </a:r>
          </a:p>
          <a:p>
            <a:pPr marL="0" indent="0"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restate your position 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summarise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points</a:t>
            </a:r>
          </a:p>
          <a:p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statements </a:t>
            </a:r>
          </a:p>
          <a:p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Check your spelling and grammar, number of words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4F2F0FF-F56D-5041-9E42-2DA476C90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6BBC-99DB-3944-8A68-4087BA7BB5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6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114</Words>
  <Application>Microsoft Office PowerPoint</Application>
  <PresentationFormat>Произвольный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Admission Test (English language)</vt:lpstr>
      <vt:lpstr>Administration</vt:lpstr>
      <vt:lpstr>Essay requirements</vt:lpstr>
      <vt:lpstr>6 KEY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Вступительный экзамен (английский язык)</dc:title>
  <dc:creator>Madina Khabekova</dc:creator>
  <cp:lastModifiedBy>Anush Hakobyan</cp:lastModifiedBy>
  <cp:revision>12</cp:revision>
  <dcterms:created xsi:type="dcterms:W3CDTF">2020-06-19T05:04:01Z</dcterms:created>
  <dcterms:modified xsi:type="dcterms:W3CDTF">2022-06-17T04:44:52Z</dcterms:modified>
</cp:coreProperties>
</file>